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2F08E-77C4-4667-A37E-54D217D45082}" v="4" dt="2025-09-24T19:37:21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undo custSel modSld modHandout">
      <pc:chgData name="Stan Cox" userId="9376f276357bfffd" providerId="LiveId" clId="{D6A38ECA-CFFF-4F81-A50A-FF406F190B2A}" dt="2025-09-24T19:37:21.407" v="177"/>
      <pc:docMkLst>
        <pc:docMk/>
      </pc:docMkLst>
      <pc:sldChg chg="addSp delSp mod addAnim delAnim modAnim">
        <pc:chgData name="Stan Cox" userId="9376f276357bfffd" providerId="LiveId" clId="{D6A38ECA-CFFF-4F81-A50A-FF406F190B2A}" dt="2025-09-24T19:37:21.407" v="177"/>
        <pc:sldMkLst>
          <pc:docMk/>
          <pc:sldMk cId="1228339041" sldId="258"/>
        </pc:sldMkLst>
        <pc:spChg chg="add del">
          <ac:chgData name="Stan Cox" userId="9376f276357bfffd" providerId="LiveId" clId="{D6A38ECA-CFFF-4F81-A50A-FF406F190B2A}" dt="2025-09-24T19:37:21.407" v="177"/>
          <ac:spMkLst>
            <pc:docMk/>
            <pc:sldMk cId="1228339041" sldId="258"/>
            <ac:spMk id="4" creationId="{90AD86D3-9312-B41A-5564-8F9EA58AB83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0F19C6-8C73-76C1-26AE-D813205B88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4140201" cy="458788"/>
          </a:xfrm>
          <a:prstGeom prst="rect">
            <a:avLst/>
          </a:prstGeom>
        </p:spPr>
        <p:txBody>
          <a:bodyPr vert="horz" lIns="91415" tIns="45710" rIns="91415" bIns="45710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Impact" panose="020B0806030902050204" pitchFamily="34" charset="0"/>
                <a:ea typeface="Kigelia" panose="020B0502040204020203" pitchFamily="34" charset="0"/>
                <a:cs typeface="Kigelia" panose="020B0502040204020203" pitchFamily="34" charset="0"/>
              </a:rPr>
              <a:t>THE NICENESS OF THE CHRISTIAN EXISTENCE</a:t>
            </a:r>
          </a:p>
          <a:p>
            <a:r>
              <a:rPr lang="en-US" dirty="0">
                <a:ea typeface="Kigelia" panose="020B0502040204020203" pitchFamily="34" charset="0"/>
                <a:cs typeface="Kigelia" panose="020B0502040204020203" pitchFamily="34" charset="0"/>
              </a:rPr>
              <a:t>Titus 3:8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3F8967-1450-7517-FB87-55A792AE9D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15" tIns="45710" rIns="91415" bIns="45710" rtlCol="0"/>
          <a:lstStyle>
            <a:lvl1pPr algn="r">
              <a:defRPr sz="1200"/>
            </a:lvl1pPr>
          </a:lstStyle>
          <a:p>
            <a:r>
              <a:rPr lang="en-US" dirty="0"/>
              <a:t>September 28, 2025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E992B-27CD-BCC6-50C6-DFE1F2F83F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15" tIns="45710" rIns="91415" bIns="4571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0FCB9-59E1-2C0D-E427-3170293B37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15" tIns="45710" rIns="91415" bIns="45710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 </a:t>
            </a:r>
          </a:p>
        </p:txBody>
      </p:sp>
    </p:spTree>
    <p:extLst>
      <p:ext uri="{BB962C8B-B14F-4D97-AF65-F5344CB8AC3E}">
        <p14:creationId xmlns:p14="http://schemas.microsoft.com/office/powerpoint/2010/main" val="2099953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9EFC-E478-1D44-CFA0-BC695223B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9057B-B230-CF6C-F926-8A4DEA354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58829-9848-C1EC-19BC-7D6959AA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DCA-EA0E-42F2-9308-1DA5BA98361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8A2B3-70F0-992E-2439-23C57C1C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92CAF-A8C9-E618-D78C-8962C337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DBF-E314-4570-B46D-FD387AFD3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4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83AE-FE08-AD0A-0356-62287604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543C6-D5B5-3FA8-C270-47C1AA998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2C5D8-F40B-DDE6-5E03-95D76234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DCA-EA0E-42F2-9308-1DA5BA98361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09EEC-B19A-479A-4265-EE0BB20A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6A85F-FC8F-FD1D-CAF0-31B28A41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DBF-E314-4570-B46D-FD387AFD3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1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4A175-EC84-BAB1-313D-375C239E0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DF97B-2813-00E3-AB74-B0C01B3E2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732D0-0571-F4C2-1C70-C5E51266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DCA-EA0E-42F2-9308-1DA5BA98361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C6C03-60CD-B950-C376-9877BEC1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0E507-9039-1625-7E65-C2DCA259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DBF-E314-4570-B46D-FD387AFD3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5B87-21FE-F023-93A1-3431D046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244DB-7E5F-2DDB-9163-EC83FC433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AC5E1-567C-5ECD-ED9A-0ECC6485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DCA-EA0E-42F2-9308-1DA5BA98361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1D775-097F-1059-47E5-3E59CFF3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74A87-6C79-8E69-E742-88F2E2725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DBF-E314-4570-B46D-FD387AFD3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9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D963-7B8E-E824-3178-B19C59A5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2C471-5659-5046-6587-7E6A0D50D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76815-AE2A-CEFD-1D9F-DE00D7625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DCA-EA0E-42F2-9308-1DA5BA98361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5F9CA-0EA6-61F4-F317-88B2395A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0CBC6-64E5-8D45-DBB6-83845A22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DBF-E314-4570-B46D-FD387AFD3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1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040E-9875-2D8D-41AD-9702F37B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B170-9DE8-8D21-0668-6E187989A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33083-91FC-867A-0401-EA52B43EE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6BCA0-F607-C007-F0E1-165D3237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DCA-EA0E-42F2-9308-1DA5BA98361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90807-1633-A079-15CA-C7B9A922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8ADE1-A758-50B0-0965-292F38A6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DBF-E314-4570-B46D-FD387AFD3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3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F9CA-DE7B-7BDF-EDDC-836706AC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B91CF-CA3E-E0E2-15A4-A1B48FFB8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A5079-1EA1-8FC8-8547-5C2037F9D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4E09D-B07D-FCA5-0392-F32A94BA4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DFA3C3-45B5-686B-FD92-17D727AC6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BC783A-B41E-6E31-7B93-C1F9BE70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DCA-EA0E-42F2-9308-1DA5BA98361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5C7E08-BF1B-7A26-4978-60C38F09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717D96-8F17-F624-B5AE-E47626C1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DBF-E314-4570-B46D-FD387AFD3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595D-BC81-247A-E78E-F5F6372F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17984-C97A-7A85-4CCC-26C03017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DCA-EA0E-42F2-9308-1DA5BA98361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E43F2-AF2F-422C-D5C6-A247432C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1C696-81F1-0836-17E0-9489B312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DBF-E314-4570-B46D-FD387AFD3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0D172-C9FC-BB69-BAEA-AB9419E0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DCA-EA0E-42F2-9308-1DA5BA98361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B66B2-FDD5-7D04-B88A-39A97EC4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A8417-D4F2-6D5C-1AEF-17B84F47E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DBF-E314-4570-B46D-FD387AFD3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CC85-7CDF-FE03-4F61-024720D5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C6AC-7CDC-1DD3-E76D-7D43B21D5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F71FF-3725-8B12-5E55-3117CA8C5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223FC-1EE3-0B13-C079-E792D7AD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DCA-EA0E-42F2-9308-1DA5BA98361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2936B-AEC7-DB48-5354-E6B78394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DD862-5FBC-FBDB-7D0B-CE9D0A55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DBF-E314-4570-B46D-FD387AFD3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2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BB7E-74D4-966C-2F4C-A56846970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2B08D5-FE9B-ED44-8E30-11F4DE228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72A43-5F4B-6F69-49B5-4F74DF8DE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5EBF0-95E4-91ED-54AB-223FC8AB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DCA-EA0E-42F2-9308-1DA5BA98361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0EB30-1787-10C9-384C-47B67436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24557-C975-C22B-5084-D070C3FE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DBF-E314-4570-B46D-FD387AFD3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3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E1F1F5-07C3-0DE3-7481-807CD3EF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1F5A1-3AA7-4158-E508-32B8784C5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DADA1-B4DE-FFFE-E586-E37D18472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5F3DCA-EA0E-42F2-9308-1DA5BA98361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4E265-5897-9400-57D3-EFADBF1CC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013B7-0799-72B5-8073-EA01FE7E8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7C5DBF-E314-4570-B46D-FD387AFD3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3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his shoulder on his shoulder&#10;&#10;AI-generated content may be incorrect.">
            <a:extLst>
              <a:ext uri="{FF2B5EF4-FFF2-40B4-BE49-F238E27FC236}">
                <a16:creationId xmlns:a16="http://schemas.microsoft.com/office/drawing/2014/main" id="{2FBFAA0E-D749-E104-0179-AE5A927DB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0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B4D94-0820-F90C-CA7D-10CBEC326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mask&#10;&#10;AI-generated content may be incorrect.">
            <a:extLst>
              <a:ext uri="{FF2B5EF4-FFF2-40B4-BE49-F238E27FC236}">
                <a16:creationId xmlns:a16="http://schemas.microsoft.com/office/drawing/2014/main" id="{43568658-8F4F-ED49-46F5-57D871357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9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556A5-5BFE-5D14-80E3-866B65804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ssage&#10;&#10;AI-generated content may be incorrect.">
            <a:extLst>
              <a:ext uri="{FF2B5EF4-FFF2-40B4-BE49-F238E27FC236}">
                <a16:creationId xmlns:a16="http://schemas.microsoft.com/office/drawing/2014/main" id="{E42C29D4-F7CF-8541-5ED9-2D12563E5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AD86D3-9312-B41A-5564-8F9EA58AB831}"/>
              </a:ext>
            </a:extLst>
          </p:cNvPr>
          <p:cNvSpPr/>
          <p:nvPr/>
        </p:nvSpPr>
        <p:spPr>
          <a:xfrm>
            <a:off x="509286" y="5671595"/>
            <a:ext cx="7037408" cy="590309"/>
          </a:xfrm>
          <a:prstGeom prst="roundRect">
            <a:avLst/>
          </a:prstGeom>
          <a:solidFill>
            <a:srgbClr val="1657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3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B3B8B-3E2A-508A-D8E6-B9486EDD7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's hand&#10;&#10;AI-generated content may be incorrect.">
            <a:extLst>
              <a:ext uri="{FF2B5EF4-FFF2-40B4-BE49-F238E27FC236}">
                <a16:creationId xmlns:a16="http://schemas.microsoft.com/office/drawing/2014/main" id="{23016495-D60A-5178-EC19-BCCB89BD9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2025-09-24T19:33:40Z</cp:lastPrinted>
  <dcterms:created xsi:type="dcterms:W3CDTF">2025-09-24T19:21:44Z</dcterms:created>
  <dcterms:modified xsi:type="dcterms:W3CDTF">2025-09-24T19:37:23Z</dcterms:modified>
</cp:coreProperties>
</file>